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409" r:id="rId2"/>
  </p:sldIdLst>
  <p:sldSz cx="30275213" cy="42803763"/>
  <p:notesSz cx="6858000" cy="9144000"/>
  <p:custDataLst>
    <p:tags r:id="rId3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3481" userDrawn="1">
          <p15:clr>
            <a:srgbClr val="A4A3A4"/>
          </p15:clr>
        </p15:guide>
        <p15:guide id="2" pos="9536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9D9D9"/>
    <a:srgbClr val="FFFFFF"/>
    <a:srgbClr val="DCDCDC"/>
    <a:srgbClr val="F0F0F0"/>
    <a:srgbClr val="E6E6E6"/>
    <a:srgbClr val="C8C8C8"/>
    <a:srgbClr val="FAFAFA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>
      <p:cViewPr>
        <p:scale>
          <a:sx n="25" d="100"/>
          <a:sy n="25" d="100"/>
        </p:scale>
        <p:origin x="2514" y="18"/>
      </p:cViewPr>
      <p:guideLst>
        <p:guide orient="horz" pos="13481"/>
        <p:guide pos="9536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tags" Target="tags/tag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tags" Target="../tags/tag10.xml"/><Relationship Id="rId2" Type="http://schemas.openxmlformats.org/officeDocument/2006/relationships/tags" Target="../tags/tag9.xml"/><Relationship Id="rId1" Type="http://schemas.openxmlformats.org/officeDocument/2006/relationships/tags" Target="../tags/tag8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12.xml"/><Relationship Id="rId4" Type="http://schemas.openxmlformats.org/officeDocument/2006/relationships/tags" Target="../tags/tag1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tags" Target="../tags/tag15.xml"/><Relationship Id="rId2" Type="http://schemas.openxmlformats.org/officeDocument/2006/relationships/tags" Target="../tags/tag14.xml"/><Relationship Id="rId1" Type="http://schemas.openxmlformats.org/officeDocument/2006/relationships/tags" Target="../tags/tag13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17.xml"/><Relationship Id="rId4" Type="http://schemas.openxmlformats.org/officeDocument/2006/relationships/tags" Target="../tags/tag16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tags" Target="../tags/tag20.xml"/><Relationship Id="rId2" Type="http://schemas.openxmlformats.org/officeDocument/2006/relationships/tags" Target="../tags/tag19.xml"/><Relationship Id="rId1" Type="http://schemas.openxmlformats.org/officeDocument/2006/relationships/tags" Target="../tags/tag18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22.xml"/><Relationship Id="rId4" Type="http://schemas.openxmlformats.org/officeDocument/2006/relationships/tags" Target="../tags/tag2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tags" Target="../tags/tag25.xml"/><Relationship Id="rId7" Type="http://schemas.openxmlformats.org/officeDocument/2006/relationships/slideMaster" Target="../slideMasters/slideMaster1.xml"/><Relationship Id="rId2" Type="http://schemas.openxmlformats.org/officeDocument/2006/relationships/tags" Target="../tags/tag24.xml"/><Relationship Id="rId1" Type="http://schemas.openxmlformats.org/officeDocument/2006/relationships/tags" Target="../tags/tag23.xml"/><Relationship Id="rId6" Type="http://schemas.openxmlformats.org/officeDocument/2006/relationships/tags" Target="../tags/tag28.xml"/><Relationship Id="rId5" Type="http://schemas.openxmlformats.org/officeDocument/2006/relationships/tags" Target="../tags/tag27.xml"/><Relationship Id="rId4" Type="http://schemas.openxmlformats.org/officeDocument/2006/relationships/tags" Target="../tags/tag26.xml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tags" Target="../tags/tag36.xml"/><Relationship Id="rId3" Type="http://schemas.openxmlformats.org/officeDocument/2006/relationships/tags" Target="../tags/tag31.xml"/><Relationship Id="rId7" Type="http://schemas.openxmlformats.org/officeDocument/2006/relationships/tags" Target="../tags/tag35.xml"/><Relationship Id="rId2" Type="http://schemas.openxmlformats.org/officeDocument/2006/relationships/tags" Target="../tags/tag30.xml"/><Relationship Id="rId1" Type="http://schemas.openxmlformats.org/officeDocument/2006/relationships/tags" Target="../tags/tag29.xml"/><Relationship Id="rId6" Type="http://schemas.openxmlformats.org/officeDocument/2006/relationships/tags" Target="../tags/tag34.xml"/><Relationship Id="rId5" Type="http://schemas.openxmlformats.org/officeDocument/2006/relationships/tags" Target="../tags/tag33.xml"/><Relationship Id="rId4" Type="http://schemas.openxmlformats.org/officeDocument/2006/relationships/tags" Target="../tags/tag32.xml"/><Relationship Id="rId9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tags" Target="../tags/tag39.xml"/><Relationship Id="rId2" Type="http://schemas.openxmlformats.org/officeDocument/2006/relationships/tags" Target="../tags/tag38.xml"/><Relationship Id="rId1" Type="http://schemas.openxmlformats.org/officeDocument/2006/relationships/tags" Target="../tags/tag37.xml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40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tags" Target="../tags/tag43.xml"/><Relationship Id="rId2" Type="http://schemas.openxmlformats.org/officeDocument/2006/relationships/tags" Target="../tags/tag42.xml"/><Relationship Id="rId1" Type="http://schemas.openxmlformats.org/officeDocument/2006/relationships/tags" Target="../tags/tag41.xml"/><Relationship Id="rId4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tags" Target="../tags/tag46.xml"/><Relationship Id="rId7" Type="http://schemas.openxmlformats.org/officeDocument/2006/relationships/slideMaster" Target="../slideMasters/slideMaster1.xml"/><Relationship Id="rId2" Type="http://schemas.openxmlformats.org/officeDocument/2006/relationships/tags" Target="../tags/tag45.xml"/><Relationship Id="rId1" Type="http://schemas.openxmlformats.org/officeDocument/2006/relationships/tags" Target="../tags/tag44.xml"/><Relationship Id="rId6" Type="http://schemas.openxmlformats.org/officeDocument/2006/relationships/tags" Target="../tags/tag49.xml"/><Relationship Id="rId5" Type="http://schemas.openxmlformats.org/officeDocument/2006/relationships/tags" Target="../tags/tag48.xml"/><Relationship Id="rId4" Type="http://schemas.openxmlformats.org/officeDocument/2006/relationships/tags" Target="../tags/tag47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tags" Target="../tags/tag52.xml"/><Relationship Id="rId2" Type="http://schemas.openxmlformats.org/officeDocument/2006/relationships/tags" Target="../tags/tag51.xml"/><Relationship Id="rId1" Type="http://schemas.openxmlformats.org/officeDocument/2006/relationships/tags" Target="../tags/tag50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54.xml"/><Relationship Id="rId4" Type="http://schemas.openxmlformats.org/officeDocument/2006/relationships/tags" Target="../tags/tag53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tags" Target="../tags/tag57.xml"/><Relationship Id="rId2" Type="http://schemas.openxmlformats.org/officeDocument/2006/relationships/tags" Target="../tags/tag56.xml"/><Relationship Id="rId1" Type="http://schemas.openxmlformats.org/officeDocument/2006/relationships/tags" Target="../tags/tag55.xml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58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tags" Target="../tags/tag61.xml"/><Relationship Id="rId2" Type="http://schemas.openxmlformats.org/officeDocument/2006/relationships/tags" Target="../tags/tag60.xml"/><Relationship Id="rId1" Type="http://schemas.openxmlformats.org/officeDocument/2006/relationships/tags" Target="../tags/tag59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63.xml"/><Relationship Id="rId4" Type="http://schemas.openxmlformats.org/officeDocument/2006/relationships/tags" Target="../tags/tag6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1"/>
            </p:custDataLst>
          </p:nvPr>
        </p:nvSpPr>
        <p:spPr>
          <a:xfrm>
            <a:off x="2976941" y="5707200"/>
            <a:ext cx="24334038" cy="16043074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19865" b="1" i="0" spc="300" baseline="0">
                <a:solidFill>
                  <a:schemeClr val="tx1">
                    <a:lumMod val="85000"/>
                    <a:lumOff val="15000"/>
                  </a:schemeClr>
                </a:solidFill>
                <a:effectLst/>
              </a:defRPr>
            </a:lvl1pPr>
          </a:lstStyle>
          <a:p>
            <a:r>
              <a:rPr lang="zh-CN" altLang="en-US" dirty="0"/>
              <a:t>单击此处编辑标题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2"/>
            </p:custDataLst>
          </p:nvPr>
        </p:nvSpPr>
        <p:spPr>
          <a:xfrm>
            <a:off x="2976941" y="22222129"/>
            <a:ext cx="24334038" cy="9189940"/>
          </a:xfrm>
        </p:spPr>
        <p:txBody>
          <a:bodyPr lIns="90000" tIns="46800" rIns="90000" bIns="46800">
            <a:normAutofit/>
          </a:bodyPr>
          <a:lstStyle>
            <a:lvl1pPr marL="0" indent="0" algn="ctr" eaLnBrk="1" fontAlgn="auto" latinLnBrk="0" hangingPunct="1">
              <a:lnSpc>
                <a:spcPct val="110000"/>
              </a:lnSpc>
              <a:buNone/>
              <a:defRPr sz="7945" u="none" strike="noStrike" kern="1200" cap="none" spc="20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1pPr>
            <a:lvl2pPr marL="1513840" indent="0" algn="ctr">
              <a:buNone/>
              <a:defRPr sz="6620"/>
            </a:lvl2pPr>
            <a:lvl3pPr marL="3027680" indent="0" algn="ctr">
              <a:buNone/>
              <a:defRPr sz="5960"/>
            </a:lvl3pPr>
            <a:lvl4pPr marL="4541520" indent="0" algn="ctr">
              <a:buNone/>
              <a:defRPr sz="5300"/>
            </a:lvl4pPr>
            <a:lvl5pPr marL="6055360" indent="0" algn="ctr">
              <a:buNone/>
              <a:defRPr sz="5300"/>
            </a:lvl5pPr>
            <a:lvl6pPr marL="7569200" indent="0" algn="ctr">
              <a:buNone/>
              <a:defRPr sz="5300"/>
            </a:lvl6pPr>
            <a:lvl7pPr marL="9083040" indent="0" algn="ctr">
              <a:buNone/>
              <a:defRPr sz="5300"/>
            </a:lvl7pPr>
            <a:lvl8pPr marL="10596880" indent="0" algn="ctr">
              <a:buNone/>
              <a:defRPr sz="5300"/>
            </a:lvl8pPr>
            <a:lvl9pPr marL="12110085" indent="0" algn="ctr">
              <a:buNone/>
              <a:defRPr sz="5300"/>
            </a:lvl9pPr>
          </a:lstStyle>
          <a:p>
            <a:r>
              <a:rPr lang="zh-CN" altLang="en-US" dirty="0"/>
              <a:t>单击此处编辑副标题</a:t>
            </a:r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2025/12/18</a:t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‹N°›</a:t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10820" y="3797310"/>
            <a:ext cx="27239461" cy="4403981"/>
          </a:xfrm>
        </p:spPr>
        <p:txBody>
          <a:bodyPr vert="horz" lIns="90000" tIns="46800" rIns="90000" bIns="46800" rtlCol="0" anchor="ctr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11920" b="1" i="0" u="none" strike="noStrike" kern="1200" cap="none" spc="3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1510820" y="9302287"/>
            <a:ext cx="27239461" cy="29704404"/>
          </a:xfrm>
        </p:spPr>
        <p:txBody>
          <a:bodyPr vert="horz" lIns="90000" tIns="46800" rIns="90000" bIns="46800" rtlCol="0">
            <a:normAutofit/>
          </a:bodyPr>
          <a:lstStyle>
            <a:lvl1pPr marL="756920" marR="0" lvl="0" indent="-756920" algn="l" defTabSz="914400" rtl="0" eaLnBrk="1" fontAlgn="auto" latinLnBrk="0" hangingPunct="1">
              <a:lnSpc>
                <a:spcPct val="130000"/>
              </a:lnSpc>
              <a:spcBef>
                <a:spcPts val="5"/>
              </a:spcBef>
              <a:spcAft>
                <a:spcPts val="1000"/>
              </a:spcAft>
              <a:buFont typeface="Arial" panose="020B0604020202020204" pitchFamily="34" charset="0"/>
              <a:buChar char="●"/>
              <a:defRPr kumimoji="0" lang="zh-CN" altLang="en-US" sz="596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2270760" marR="0" lvl="1" indent="-756920" algn="l" defTabSz="914400" rtl="0" eaLnBrk="1" fontAlgn="auto" latinLnBrk="0" hangingPunct="1">
              <a:lnSpc>
                <a:spcPct val="120000"/>
              </a:lnSpc>
              <a:spcBef>
                <a:spcPts val="5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</a:tabLst>
              <a:defRPr kumimoji="0" lang="zh-CN" altLang="en-US" sz="53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2pPr>
            <a:lvl3pPr marL="3784600" marR="0" lvl="2" indent="-756920" algn="l" defTabSz="914400" rtl="0" eaLnBrk="1" fontAlgn="auto" latinLnBrk="0" hangingPunct="1">
              <a:lnSpc>
                <a:spcPct val="120000"/>
              </a:lnSpc>
              <a:spcBef>
                <a:spcPts val="5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lang="zh-CN" altLang="en-US" sz="53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3pPr>
            <a:lvl4pPr marL="5298440" marR="0" lvl="3" indent="-756920" algn="l" defTabSz="914400" rtl="0" eaLnBrk="1" fontAlgn="auto" latinLnBrk="0" hangingPunct="1">
              <a:lnSpc>
                <a:spcPct val="120000"/>
              </a:lnSpc>
              <a:spcBef>
                <a:spcPts val="5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lang="zh-CN" altLang="en-US" sz="4635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4pPr>
            <a:lvl5pPr marL="6812280" marR="0" lvl="4" indent="-756920" algn="l" defTabSz="914400" rtl="0" eaLnBrk="1" fontAlgn="auto" latinLnBrk="0" hangingPunct="1">
              <a:lnSpc>
                <a:spcPct val="120000"/>
              </a:lnSpc>
              <a:spcBef>
                <a:spcPts val="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lang="zh-CN" altLang="en-US" sz="4635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</a:p>
          <a:p>
            <a:pPr lvl="1"/>
            <a:r>
              <a:rPr dirty="0">
                <a:sym typeface="+mn-ea"/>
              </a:rPr>
              <a:t>第二级</a:t>
            </a:r>
          </a:p>
          <a:p>
            <a:pPr lvl="2"/>
            <a:r>
              <a:rPr dirty="0">
                <a:sym typeface="+mn-ea"/>
              </a:rPr>
              <a:t>第三级</a:t>
            </a:r>
          </a:p>
          <a:p>
            <a:pPr lvl="3"/>
            <a:r>
              <a:rPr dirty="0">
                <a:sym typeface="+mn-ea"/>
              </a:rPr>
              <a:t>第四级</a:t>
            </a:r>
          </a:p>
          <a:p>
            <a:pPr lvl="4"/>
            <a:r>
              <a:rPr dirty="0">
                <a:sym typeface="+mn-ea"/>
              </a:rPr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2025/12/18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‹N°›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"/>
            </p:custDataLst>
          </p:nvPr>
        </p:nvSpPr>
        <p:spPr>
          <a:xfrm>
            <a:off x="4943690" y="24019673"/>
            <a:ext cx="19292011" cy="4785959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14570" b="1" i="0" u="none" strike="noStrike" kern="1200" cap="none" spc="300" normalizeH="0" baseline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uFillTx/>
              </a:defRPr>
            </a:lvl1pPr>
          </a:lstStyle>
          <a:p>
            <a:r>
              <a:rPr lang="zh-CN" altLang="en-US" dirty="0"/>
              <a:t>单击此处编辑标题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4943690" y="28805632"/>
            <a:ext cx="19292011" cy="5415099"/>
          </a:xfrm>
        </p:spPr>
        <p:txBody>
          <a:bodyPr lIns="90000" tIns="46800" rIns="90000" bIns="46800">
            <a:normAutofit/>
          </a:bodyPr>
          <a:lstStyle>
            <a:lvl1pPr marL="0" indent="0" eaLnBrk="1" fontAlgn="auto" latinLnBrk="0" hangingPunct="1">
              <a:lnSpc>
                <a:spcPct val="130000"/>
              </a:lnSpc>
              <a:buNone/>
              <a:defRPr kumimoji="0" lang="zh-CN" altLang="en-US" sz="5960" b="0" i="0" u="none" strike="noStrike" kern="1200" cap="none" spc="150" normalizeH="0" baseline="0" noProof="1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1513840" indent="0">
              <a:buNone/>
              <a:defRPr sz="6620">
                <a:solidFill>
                  <a:schemeClr val="tx1">
                    <a:tint val="75000"/>
                  </a:schemeClr>
                </a:solidFill>
              </a:defRPr>
            </a:lvl2pPr>
            <a:lvl3pPr marL="3027680" indent="0">
              <a:buNone/>
              <a:defRPr sz="5960">
                <a:solidFill>
                  <a:schemeClr val="tx1">
                    <a:tint val="75000"/>
                  </a:schemeClr>
                </a:solidFill>
              </a:defRPr>
            </a:lvl3pPr>
            <a:lvl4pPr marL="4541520" indent="0">
              <a:buNone/>
              <a:defRPr sz="5300">
                <a:solidFill>
                  <a:schemeClr val="tx1">
                    <a:tint val="75000"/>
                  </a:schemeClr>
                </a:solidFill>
              </a:defRPr>
            </a:lvl4pPr>
            <a:lvl5pPr marL="6055360" indent="0">
              <a:buNone/>
              <a:defRPr sz="5300">
                <a:solidFill>
                  <a:schemeClr val="tx1">
                    <a:tint val="75000"/>
                  </a:schemeClr>
                </a:solidFill>
              </a:defRPr>
            </a:lvl5pPr>
            <a:lvl6pPr marL="7569200" indent="0">
              <a:buNone/>
              <a:defRPr sz="5300">
                <a:solidFill>
                  <a:schemeClr val="tx1">
                    <a:tint val="75000"/>
                  </a:schemeClr>
                </a:solidFill>
              </a:defRPr>
            </a:lvl6pPr>
            <a:lvl7pPr marL="9083040" indent="0">
              <a:buNone/>
              <a:defRPr sz="5300">
                <a:solidFill>
                  <a:schemeClr val="tx1">
                    <a:tint val="75000"/>
                  </a:schemeClr>
                </a:solidFill>
              </a:defRPr>
            </a:lvl7pPr>
            <a:lvl8pPr marL="10596880" indent="0">
              <a:buNone/>
              <a:defRPr sz="5300">
                <a:solidFill>
                  <a:schemeClr val="tx1">
                    <a:tint val="75000"/>
                  </a:schemeClr>
                </a:solidFill>
              </a:defRPr>
            </a:lvl8pPr>
            <a:lvl9pPr marL="12110085" indent="0">
              <a:buNone/>
              <a:defRPr sz="53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单击此处编辑文本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2025/12/18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‹N°›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10820" y="3797310"/>
            <a:ext cx="27239461" cy="4403981"/>
          </a:xfrm>
        </p:spPr>
        <p:txBody>
          <a:bodyPr vert="horz" lIns="90000" tIns="46800" rIns="90000" bIns="4680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11920" b="1" i="0" u="none" strike="noStrike" kern="1200" cap="none" spc="3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1510820" y="9369695"/>
            <a:ext cx="12855381" cy="29636996"/>
          </a:xfrm>
        </p:spPr>
        <p:txBody>
          <a:bodyPr vert="horz" lIns="90000" tIns="46800" rIns="90000" bIns="46800" rtlCol="0">
            <a:normAutofit/>
          </a:bodyPr>
          <a:lstStyle>
            <a:lvl1pPr marL="756920" marR="0" lvl="0" indent="-756920" algn="l" defTabSz="914400" rtl="0" eaLnBrk="1" fontAlgn="auto" latinLnBrk="0" hangingPunct="1">
              <a:lnSpc>
                <a:spcPct val="130000"/>
              </a:lnSpc>
              <a:spcBef>
                <a:spcPts val="5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lang="zh-CN" altLang="en-US" sz="53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2270760" marR="0" lvl="1" indent="-756920" algn="l" defTabSz="914400" rtl="0" eaLnBrk="1" fontAlgn="auto" latinLnBrk="0" hangingPunct="1">
              <a:lnSpc>
                <a:spcPct val="120000"/>
              </a:lnSpc>
              <a:spcBef>
                <a:spcPts val="5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</a:tabLst>
              <a:defRPr kumimoji="0" lang="zh-CN" altLang="en-US" sz="53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2pPr>
            <a:lvl3pPr marL="3784600" marR="0" lvl="2" indent="-756920" algn="l" defTabSz="914400" rtl="0" eaLnBrk="1" fontAlgn="auto" latinLnBrk="0" hangingPunct="1">
              <a:lnSpc>
                <a:spcPct val="120000"/>
              </a:lnSpc>
              <a:spcBef>
                <a:spcPts val="5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lang="zh-CN" altLang="en-US" sz="53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3pPr>
            <a:lvl4pPr marL="5298440" marR="0" lvl="3" indent="-756920" algn="l" defTabSz="914400" rtl="0" eaLnBrk="1" fontAlgn="auto" latinLnBrk="0" hangingPunct="1">
              <a:lnSpc>
                <a:spcPct val="120000"/>
              </a:lnSpc>
              <a:spcBef>
                <a:spcPts val="5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lang="zh-CN" altLang="en-US" sz="4635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4pPr>
            <a:lvl5pPr marL="6812280" marR="0" lvl="4" indent="-756920" algn="l" defTabSz="914400" rtl="0" eaLnBrk="1" fontAlgn="auto" latinLnBrk="0" hangingPunct="1">
              <a:lnSpc>
                <a:spcPct val="120000"/>
              </a:lnSpc>
              <a:spcBef>
                <a:spcPts val="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lang="zh-CN" altLang="en-US" sz="4635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</a:p>
          <a:p>
            <a:pPr lvl="1"/>
            <a:r>
              <a:rPr dirty="0">
                <a:sym typeface="+mn-ea"/>
              </a:rPr>
              <a:t>第二级</a:t>
            </a:r>
          </a:p>
          <a:p>
            <a:pPr lvl="2"/>
            <a:r>
              <a:rPr dirty="0">
                <a:sym typeface="+mn-ea"/>
              </a:rPr>
              <a:t>第三级</a:t>
            </a:r>
          </a:p>
          <a:p>
            <a:pPr lvl="3"/>
            <a:r>
              <a:rPr dirty="0">
                <a:sym typeface="+mn-ea"/>
              </a:rPr>
              <a:t>第四级</a:t>
            </a:r>
          </a:p>
          <a:p>
            <a:pPr lvl="4"/>
            <a:r>
              <a:rPr dirty="0">
                <a:sym typeface="+mn-ea"/>
              </a:rPr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15921720" y="9369695"/>
            <a:ext cx="12855381" cy="29636996"/>
          </a:xfrm>
        </p:spPr>
        <p:txBody>
          <a:bodyPr lIns="90000" tIns="46800" rIns="90000" bIns="46800">
            <a:normAutofit/>
          </a:bodyPr>
          <a:lstStyle>
            <a:lvl1pPr marL="756920" indent="-756920" eaLnBrk="1" fontAlgn="auto" latinLnBrk="0" hangingPunct="1">
              <a:lnSpc>
                <a:spcPct val="130000"/>
              </a:lnSpc>
              <a:spcAft>
                <a:spcPts val="600"/>
              </a:spcAft>
              <a:buFont typeface="Arial" panose="020B0604020202020204" pitchFamily="34" charset="0"/>
              <a:buChar char="●"/>
              <a:defRPr sz="53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2270760" indent="-756920" defTabSz="914400" eaLnBrk="1" fontAlgn="auto" latinLnBrk="0" hangingPunct="1">
              <a:lnSpc>
                <a:spcPct val="120000"/>
              </a:lnSpc>
              <a:buFont typeface="Arial" panose="020B0604020202020204" pitchFamily="34" charset="0"/>
              <a:buChar char="●"/>
              <a:tabLst>
                <a:tab pos="1609725" algn="l"/>
                <a:tab pos="1609725" algn="l"/>
                <a:tab pos="1609725" algn="l"/>
                <a:tab pos="1609725" algn="l"/>
              </a:tabLst>
              <a:defRPr sz="53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3784600" indent="-756920" eaLnBrk="1" fontAlgn="auto" latinLnBrk="0" hangingPunct="1">
              <a:lnSpc>
                <a:spcPct val="120000"/>
              </a:lnSpc>
              <a:buFont typeface="Arial" panose="020B0604020202020204" pitchFamily="34" charset="0"/>
              <a:buChar char="●"/>
              <a:defRPr sz="53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5298440" indent="-756920" eaLnBrk="1" fontAlgn="auto" latinLnBrk="0" hangingPunct="1">
              <a:lnSpc>
                <a:spcPct val="120000"/>
              </a:lnSpc>
              <a:buFont typeface="Wingdings" panose="05000000000000000000" charset="0"/>
              <a:buChar char=""/>
              <a:defRPr sz="4635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eaLnBrk="1" fontAlgn="auto" latinLnBrk="0" hangingPunct="1">
              <a:lnSpc>
                <a:spcPct val="120000"/>
              </a:lnSpc>
              <a:defRPr sz="4635" u="none" strike="noStrike" kern="1200" cap="none" spc="150" normalizeH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2025/12/18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‹N°›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10820" y="3797310"/>
            <a:ext cx="27239461" cy="4403981"/>
          </a:xfrm>
        </p:spPr>
        <p:txBody>
          <a:bodyPr vert="horz" lIns="90000" tIns="46800" rIns="90000" bIns="4680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11920" b="1" i="0" u="none" strike="noStrike" kern="1200" cap="none" spc="3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1510820" y="8920309"/>
            <a:ext cx="13266610" cy="2381745"/>
          </a:xfrm>
        </p:spPr>
        <p:txBody>
          <a:bodyPr lIns="101600" tIns="38100" rIns="76200" bIns="38100" anchor="t" anchorCtr="0">
            <a:normAutofit/>
          </a:bodyPr>
          <a:lstStyle>
            <a:lvl1pPr marL="0" indent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sz="6620" b="1" u="none" strike="noStrike" kern="1200" cap="none" spc="200" normalizeH="0" baseline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1513840" indent="0">
              <a:buNone/>
              <a:defRPr sz="6620" b="1"/>
            </a:lvl2pPr>
            <a:lvl3pPr marL="3027680" indent="0">
              <a:buNone/>
              <a:defRPr sz="5960" b="1"/>
            </a:lvl3pPr>
            <a:lvl4pPr marL="4541520" indent="0">
              <a:buNone/>
              <a:defRPr sz="5300" b="1"/>
            </a:lvl4pPr>
            <a:lvl5pPr marL="6055360" indent="0">
              <a:buNone/>
              <a:defRPr sz="5300" b="1"/>
            </a:lvl5pPr>
            <a:lvl6pPr marL="7569200" indent="0">
              <a:buNone/>
              <a:defRPr sz="5300" b="1"/>
            </a:lvl6pPr>
            <a:lvl7pPr marL="9083040" indent="0">
              <a:buNone/>
              <a:defRPr sz="5300" b="1"/>
            </a:lvl7pPr>
            <a:lvl8pPr marL="10596880" indent="0">
              <a:buNone/>
              <a:defRPr sz="5300" b="1"/>
            </a:lvl8pPr>
            <a:lvl9pPr marL="12110085" indent="0">
              <a:buNone/>
              <a:defRPr sz="5300" b="1"/>
            </a:lvl9pPr>
          </a:lstStyle>
          <a:p>
            <a:pPr lvl="0"/>
            <a:r>
              <a:rPr lang="zh-CN" altLang="en-US" dirty="0"/>
              <a:t>单击此处编辑文本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1510820" y="11571685"/>
            <a:ext cx="13266610" cy="27435005"/>
          </a:xfrm>
        </p:spPr>
        <p:txBody>
          <a:bodyPr vert="horz" lIns="101600" tIns="0" rIns="82550" bIns="0" rtlCol="0">
            <a:normAutofit/>
          </a:bodyPr>
          <a:lstStyle>
            <a:lvl1pPr marL="756920" marR="0" lvl="0" indent="-756920" algn="l" defTabSz="914400" rtl="0" eaLnBrk="1" fontAlgn="auto" latinLnBrk="0" hangingPunct="1">
              <a:lnSpc>
                <a:spcPct val="130000"/>
              </a:lnSpc>
              <a:spcBef>
                <a:spcPts val="5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lang="zh-CN" altLang="en-US" sz="53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2270760" marR="0" lvl="1" indent="-756920" algn="l" defTabSz="914400" rtl="0" eaLnBrk="1" fontAlgn="auto" latinLnBrk="0" hangingPunct="1">
              <a:lnSpc>
                <a:spcPct val="120000"/>
              </a:lnSpc>
              <a:spcBef>
                <a:spcPts val="5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</a:tabLst>
              <a:defRPr kumimoji="0" lang="zh-CN" altLang="en-US" sz="53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2pPr>
            <a:lvl3pPr marL="3784600" marR="0" lvl="2" indent="-756920" algn="l" defTabSz="914400" rtl="0" eaLnBrk="1" fontAlgn="auto" latinLnBrk="0" hangingPunct="1">
              <a:lnSpc>
                <a:spcPct val="120000"/>
              </a:lnSpc>
              <a:spcBef>
                <a:spcPts val="5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lang="zh-CN" altLang="en-US" sz="53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3pPr>
            <a:lvl4pPr marL="5298440" marR="0" lvl="3" indent="-756920" algn="l" defTabSz="914400" rtl="0" eaLnBrk="1" fontAlgn="auto" latinLnBrk="0" hangingPunct="1">
              <a:lnSpc>
                <a:spcPct val="120000"/>
              </a:lnSpc>
              <a:spcBef>
                <a:spcPts val="5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lang="zh-CN" altLang="en-US" sz="4635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4pPr>
            <a:lvl5pPr marL="6812280" marR="0" lvl="4" indent="-756920" algn="l" defTabSz="914400" rtl="0" eaLnBrk="1" fontAlgn="auto" latinLnBrk="0" hangingPunct="1">
              <a:lnSpc>
                <a:spcPct val="120000"/>
              </a:lnSpc>
              <a:spcBef>
                <a:spcPts val="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lang="zh-CN" altLang="en-US" sz="4635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</a:p>
          <a:p>
            <a:pPr lvl="1"/>
            <a:r>
              <a:rPr dirty="0">
                <a:sym typeface="+mn-ea"/>
              </a:rPr>
              <a:t>第二级</a:t>
            </a:r>
          </a:p>
          <a:p>
            <a:pPr lvl="2"/>
            <a:r>
              <a:rPr dirty="0">
                <a:sym typeface="+mn-ea"/>
              </a:rPr>
              <a:t>第三级</a:t>
            </a:r>
          </a:p>
          <a:p>
            <a:pPr lvl="3"/>
            <a:r>
              <a:rPr dirty="0">
                <a:sym typeface="+mn-ea"/>
              </a:rPr>
              <a:t>第四级</a:t>
            </a:r>
          </a:p>
          <a:p>
            <a:pPr lvl="4"/>
            <a:r>
              <a:rPr dirty="0">
                <a:sym typeface="+mn-ea"/>
              </a:rPr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4"/>
            </p:custDataLst>
          </p:nvPr>
        </p:nvSpPr>
        <p:spPr>
          <a:xfrm>
            <a:off x="15485037" y="8873679"/>
            <a:ext cx="13266610" cy="2381745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Font typeface="Arial" panose="020B0604020202020204" pitchFamily="34" charset="0"/>
              <a:buNone/>
              <a:defRPr kumimoji="0" lang="zh-CN" altLang="en-US" sz="6620" b="1" i="0" u="none" strike="noStrike" kern="1200" cap="none" spc="20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1513840" indent="0">
              <a:buNone/>
              <a:defRPr sz="6620" b="1"/>
            </a:lvl2pPr>
            <a:lvl3pPr marL="3027680" indent="0">
              <a:buNone/>
              <a:defRPr sz="5960" b="1"/>
            </a:lvl3pPr>
            <a:lvl4pPr marL="4541520" indent="0">
              <a:buNone/>
              <a:defRPr sz="5300" b="1"/>
            </a:lvl4pPr>
            <a:lvl5pPr marL="6055360" indent="0">
              <a:buNone/>
              <a:defRPr sz="5300" b="1"/>
            </a:lvl5pPr>
            <a:lvl6pPr marL="7569200" indent="0">
              <a:buNone/>
              <a:defRPr sz="5300" b="1"/>
            </a:lvl6pPr>
            <a:lvl7pPr marL="9083040" indent="0">
              <a:buNone/>
              <a:defRPr sz="5300" b="1"/>
            </a:lvl7pPr>
            <a:lvl8pPr marL="10596880" indent="0">
              <a:buNone/>
              <a:defRPr sz="5300" b="1"/>
            </a:lvl8pPr>
            <a:lvl9pPr marL="12110085" indent="0">
              <a:buNone/>
              <a:defRPr sz="5300" b="1"/>
            </a:lvl9pPr>
          </a:lstStyle>
          <a:p>
            <a:pPr lvl="0"/>
            <a:r>
              <a:rPr>
                <a:sym typeface="+mn-ea"/>
              </a:rPr>
              <a:t>单击此处编辑文本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15485037" y="11571685"/>
            <a:ext cx="13266610" cy="27435005"/>
          </a:xfrm>
        </p:spPr>
        <p:txBody>
          <a:bodyPr vert="horz" lIns="101600" tIns="0" rIns="82550" bIns="0" rtlCol="0">
            <a:normAutofit/>
          </a:bodyPr>
          <a:lstStyle>
            <a:lvl1pPr marL="756920" marR="0" lvl="0" indent="-756920" algn="l" defTabSz="914400" rtl="0" eaLnBrk="1" fontAlgn="auto" latinLnBrk="0" hangingPunct="1">
              <a:lnSpc>
                <a:spcPct val="130000"/>
              </a:lnSpc>
              <a:spcBef>
                <a:spcPts val="5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lang="zh-CN" altLang="en-US" sz="53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2270760" marR="0" lvl="1" indent="-756920" algn="l" defTabSz="914400" rtl="0" eaLnBrk="1" fontAlgn="auto" latinLnBrk="0" hangingPunct="1">
              <a:lnSpc>
                <a:spcPct val="120000"/>
              </a:lnSpc>
              <a:spcBef>
                <a:spcPts val="5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</a:tabLst>
              <a:defRPr kumimoji="0" lang="zh-CN" altLang="en-US" sz="53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2pPr>
            <a:lvl3pPr marL="3784600" marR="0" lvl="2" indent="-756920" algn="l" defTabSz="914400" rtl="0" eaLnBrk="1" fontAlgn="auto" latinLnBrk="0" hangingPunct="1">
              <a:lnSpc>
                <a:spcPct val="120000"/>
              </a:lnSpc>
              <a:spcBef>
                <a:spcPts val="5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lang="zh-CN" altLang="en-US" sz="53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3pPr>
            <a:lvl4pPr marL="5298440" marR="0" lvl="3" indent="-756920" algn="l" defTabSz="914400" rtl="0" eaLnBrk="1" fontAlgn="auto" latinLnBrk="0" hangingPunct="1">
              <a:lnSpc>
                <a:spcPct val="120000"/>
              </a:lnSpc>
              <a:spcBef>
                <a:spcPts val="5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lang="zh-CN" altLang="en-US" sz="4635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4pPr>
            <a:lvl5pPr marL="6812280" marR="0" lvl="4" indent="-756920" algn="l" defTabSz="914400" rtl="0" eaLnBrk="1" fontAlgn="auto" latinLnBrk="0" hangingPunct="1">
              <a:lnSpc>
                <a:spcPct val="120000"/>
              </a:lnSpc>
              <a:spcBef>
                <a:spcPts val="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lang="zh-CN" altLang="en-US" sz="4635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</a:p>
          <a:p>
            <a:pPr lvl="1"/>
            <a:r>
              <a:rPr dirty="0">
                <a:sym typeface="+mn-ea"/>
              </a:rPr>
              <a:t>第二级</a:t>
            </a:r>
          </a:p>
          <a:p>
            <a:pPr lvl="2"/>
            <a:r>
              <a:rPr dirty="0">
                <a:sym typeface="+mn-ea"/>
              </a:rPr>
              <a:t>第三级</a:t>
            </a:r>
          </a:p>
          <a:p>
            <a:pPr lvl="3"/>
            <a:r>
              <a:rPr dirty="0">
                <a:sym typeface="+mn-ea"/>
              </a:rPr>
              <a:t>第四级</a:t>
            </a:r>
          </a:p>
          <a:p>
            <a:pPr lvl="4"/>
            <a:r>
              <a:rPr dirty="0">
                <a:sym typeface="+mn-ea"/>
              </a:rPr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2025/12/18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‹N°›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10820" y="3797310"/>
            <a:ext cx="27239461" cy="4403981"/>
          </a:xfrm>
        </p:spPr>
        <p:txBody>
          <a:bodyPr vert="horz" lIns="90000" tIns="46800" rIns="90000" bIns="4680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11920" b="1" i="0" u="none" strike="noStrike" kern="1200" cap="none" spc="3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2025/12/18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‹N°›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2025/12/18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‹N°›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1"/>
            </p:custDataLst>
          </p:nvPr>
        </p:nvSpPr>
        <p:spPr>
          <a:xfrm>
            <a:off x="1510646" y="9706203"/>
            <a:ext cx="12995027" cy="28761910"/>
          </a:xfrm>
        </p:spPr>
        <p:txBody>
          <a:bodyPr vert="horz" lIns="90000" tIns="46800" rIns="90000" bIns="46800" rtlCol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5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5300" b="0" i="0" u="none" strike="noStrike" kern="1200" cap="none" spc="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2270760" marR="0" lvl="1" indent="-756920" algn="l" defTabSz="914400" rtl="0" eaLnBrk="1" fontAlgn="auto" latinLnBrk="0" hangingPunct="1">
              <a:lnSpc>
                <a:spcPct val="130000"/>
              </a:lnSpc>
              <a:spcBef>
                <a:spcPts val="5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53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3784600" marR="0" lvl="2" indent="-756920" algn="l" defTabSz="914400" rtl="0" eaLnBrk="1" fontAlgn="auto" latinLnBrk="0" hangingPunct="1">
              <a:lnSpc>
                <a:spcPct val="130000"/>
              </a:lnSpc>
              <a:spcBef>
                <a:spcPts val="5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53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5298440" marR="0" lvl="3" indent="-756920" algn="l" defTabSz="914400" rtl="0" eaLnBrk="1" fontAlgn="auto" latinLnBrk="0" hangingPunct="1">
              <a:lnSpc>
                <a:spcPct val="130000"/>
              </a:lnSpc>
              <a:spcBef>
                <a:spcPts val="5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53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6812280" marR="0" lvl="4" indent="-756920" algn="l" defTabSz="914400" rtl="0" eaLnBrk="1" fontAlgn="auto" latinLnBrk="0" hangingPunct="1">
              <a:lnSpc>
                <a:spcPct val="130000"/>
              </a:lnSpc>
              <a:spcBef>
                <a:spcPts val="5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53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endParaRPr dirty="0"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2"/>
            </p:custDataLst>
          </p:nvPr>
        </p:nvSpPr>
        <p:spPr>
          <a:xfrm>
            <a:off x="15769744" y="9706734"/>
            <a:ext cx="12980538" cy="28760693"/>
          </a:xfrm>
        </p:spPr>
        <p:txBody>
          <a:bodyPr vert="horz" lIns="90000" tIns="46800" rIns="90000" bIns="46800" rtlCol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5"/>
              </a:spcBef>
              <a:spcAft>
                <a:spcPts val="600"/>
              </a:spcAft>
              <a:buFont typeface="Arial" panose="020B0604020202020204" pitchFamily="34" charset="0"/>
              <a:buNone/>
              <a:defRPr kumimoji="0" lang="zh-CN" altLang="en-US" sz="53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1513840" indent="0" defTabSz="914400" eaLnBrk="1" fontAlgn="auto" latinLnBrk="0" hangingPunct="1">
              <a:buNone/>
              <a:tabLst>
                <a:tab pos="1609725" algn="l"/>
                <a:tab pos="1609725" algn="l"/>
                <a:tab pos="1609725" algn="l"/>
                <a:tab pos="1609725" algn="l"/>
                <a:tab pos="1609725" algn="l"/>
                <a:tab pos="1609725" algn="l"/>
                <a:tab pos="1609725" algn="l"/>
                <a:tab pos="1609725" algn="l"/>
              </a:tabLst>
              <a:defRPr u="none" strike="noStrike" kern="1200" cap="none" spc="150" normalizeH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eaLnBrk="1" fontAlgn="auto" latinLnBrk="0" hangingPunct="1">
              <a:defRPr u="none" strike="noStrike" kern="1200" cap="none" spc="150" normalizeH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eaLnBrk="1" fontAlgn="auto" latinLnBrk="0" hangingPunct="1">
              <a:defRPr u="none" strike="noStrike" kern="1200" cap="none" spc="150" normalizeH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eaLnBrk="1" fontAlgn="auto" latinLnBrk="0" hangingPunct="1">
              <a:defRPr u="none" strike="noStrike" kern="1200" cap="none" spc="150" normalizeH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  <a:t>2025/12/18</a:t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  <a:t>‹N°›</a:t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zh-CN" altLang="en-US"/>
              <a:t>单击此处编辑母版标题样式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1"/>
            </p:custDataLst>
          </p:nvPr>
        </p:nvSpPr>
        <p:spPr>
          <a:xfrm>
            <a:off x="25415750" y="5707200"/>
            <a:ext cx="2592532" cy="313896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kumimoji="0" lang="zh-CN" altLang="en-US" sz="9270" b="1" i="0" u="none" strike="noStrike" kern="1200" cap="none" spc="3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单击此处编辑标题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>
          <a:xfrm>
            <a:off x="2270700" y="5707200"/>
            <a:ext cx="22769579" cy="31389600"/>
          </a:xfrm>
        </p:spPr>
        <p:txBody>
          <a:bodyPr vert="eaVert" lIns="46800" tIns="46800" rIns="46800" bIns="46800"/>
          <a:lstStyle>
            <a:lvl1pPr marL="756920" indent="-756920" eaLnBrk="1" fontAlgn="auto" latinLnBrk="0" hangingPunct="1">
              <a:lnSpc>
                <a:spcPct val="130000"/>
              </a:lnSpc>
              <a:spcAft>
                <a:spcPts val="1000"/>
              </a:spcAft>
              <a:buFont typeface="Arial" panose="020B0604020202020204" pitchFamily="34" charset="0"/>
              <a:buChar char="●"/>
              <a:defRPr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1pPr>
            <a:lvl2pPr marL="2270760" indent="-756920" defTabSz="914400" eaLnBrk="1" fontAlgn="auto" latinLnBrk="0" hangingPunct="1">
              <a:lnSpc>
                <a:spcPct val="120000"/>
              </a:lnSpc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  <a:tab pos="1609725" algn="l"/>
                <a:tab pos="1609725" algn="l"/>
                <a:tab pos="1609725" algn="l"/>
              </a:tabLst>
              <a:defRPr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2pPr>
            <a:lvl3pPr marL="3784600" indent="-756920" eaLnBrk="1" fontAlgn="auto" latinLnBrk="0" hangingPunct="1">
              <a:lnSpc>
                <a:spcPct val="120000"/>
              </a:lnSpc>
              <a:spcAft>
                <a:spcPts val="600"/>
              </a:spcAft>
              <a:buFont typeface="Arial" panose="020B0604020202020204" pitchFamily="34" charset="0"/>
              <a:buChar char="●"/>
              <a:defRPr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3pPr>
            <a:lvl4pPr marL="5298440" indent="-756920" eaLnBrk="1" fontAlgn="auto" latinLnBrk="0" hangingPunct="1">
              <a:lnSpc>
                <a:spcPct val="120000"/>
              </a:lnSpc>
              <a:spcAft>
                <a:spcPts val="300"/>
              </a:spcAft>
              <a:buFont typeface="Wingdings" panose="05000000000000000000" charset="0"/>
              <a:buChar char=""/>
              <a:defRPr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4pPr>
            <a:lvl5pPr marL="6812280" indent="-756920" eaLnBrk="1" fontAlgn="auto" latinLnBrk="0" hangingPunct="1">
              <a:lnSpc>
                <a:spcPct val="120000"/>
              </a:lnSpc>
              <a:spcAft>
                <a:spcPts val="300"/>
              </a:spcAft>
              <a:buFont typeface="Arial" panose="020B0604020202020204" pitchFamily="34" charset="0"/>
              <a:buChar char="•"/>
              <a:defRPr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2025/12/18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‹N°›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2025/12/18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‹N°›</a:t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1510820" y="4830898"/>
            <a:ext cx="27248401" cy="34220731"/>
          </a:xfrm>
        </p:spPr>
        <p:txBody>
          <a:bodyPr/>
          <a:lstStyle>
            <a:lvl1pPr marL="756920" indent="-756920" eaLnBrk="1" fontAlgn="auto" latinLnBrk="0" hangingPunct="1">
              <a:lnSpc>
                <a:spcPct val="130000"/>
              </a:lnSpc>
              <a:buFont typeface="Arial" panose="020B0604020202020204" pitchFamily="34" charset="0"/>
              <a:buChar char="●"/>
              <a:defRPr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1pPr>
            <a:lvl2pPr marL="2270760" indent="-756920" defTabSz="914400" eaLnBrk="1" fontAlgn="auto" latinLnBrk="0" hangingPunct="1">
              <a:lnSpc>
                <a:spcPct val="120000"/>
              </a:lnSpc>
              <a:buFont typeface="Arial" panose="020B0604020202020204" pitchFamily="34" charset="0"/>
              <a:buChar char="●"/>
              <a:tabLst>
                <a:tab pos="1609725" algn="l"/>
                <a:tab pos="1609725" algn="l"/>
                <a:tab pos="1609725" algn="l"/>
                <a:tab pos="1609725" algn="l"/>
              </a:tabLst>
              <a:defRPr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2pPr>
            <a:lvl3pPr marL="3784600" indent="-756920" eaLnBrk="1" fontAlgn="auto" latinLnBrk="0" hangingPunct="1">
              <a:lnSpc>
                <a:spcPct val="120000"/>
              </a:lnSpc>
              <a:buFont typeface="Arial" panose="020B0604020202020204" pitchFamily="34" charset="0"/>
              <a:buChar char="●"/>
              <a:defRPr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3pPr>
            <a:lvl4pPr marL="5298440" indent="-756920" eaLnBrk="1" fontAlgn="auto" latinLnBrk="0" hangingPunct="1">
              <a:lnSpc>
                <a:spcPct val="120000"/>
              </a:lnSpc>
              <a:buFont typeface="Wingdings" panose="05000000000000000000" charset="0"/>
              <a:buChar char=""/>
              <a:defRPr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4pPr>
            <a:lvl5pPr marL="6812280" indent="-756920" eaLnBrk="1" fontAlgn="auto" latinLnBrk="0" hangingPunct="1">
              <a:lnSpc>
                <a:spcPct val="120000"/>
              </a:lnSpc>
              <a:buFont typeface="Arial" panose="020B0604020202020204" pitchFamily="34" charset="0"/>
              <a:buChar char="•"/>
              <a:defRPr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2025/12/18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‹N°›</a:t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2976941" y="15503811"/>
            <a:ext cx="24334038" cy="635881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None/>
              <a:defRPr kumimoji="0" lang="zh-CN" altLang="en-US" sz="19865" b="1" i="0" u="none" strike="noStrike" kern="1200" cap="none" spc="3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单击此处编辑标题</a:t>
            </a: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5"/>
            </p:custDataLst>
          </p:nvPr>
        </p:nvSpPr>
        <p:spPr>
          <a:xfrm>
            <a:off x="2976941" y="22222129"/>
            <a:ext cx="24334038" cy="2943477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7945" spc="2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ags" Target="../tags/tag2.xml"/><Relationship Id="rId18" Type="http://schemas.openxmlformats.org/officeDocument/2006/relationships/tags" Target="../tags/tag7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17" Type="http://schemas.openxmlformats.org/officeDocument/2006/relationships/tags" Target="../tags/tag6.xml"/><Relationship Id="rId2" Type="http://schemas.openxmlformats.org/officeDocument/2006/relationships/slideLayout" Target="../slideLayouts/slideLayout2.xml"/><Relationship Id="rId16" Type="http://schemas.openxmlformats.org/officeDocument/2006/relationships/tags" Target="../tags/tag5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ags" Target="../tags/tag4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ags" Target="../tags/tag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FFF"/>
            </a:gs>
            <a:gs pos="100000">
              <a:srgbClr val="D9D9D9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1510820" y="3797310"/>
            <a:ext cx="27239461" cy="4403981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1510820" y="9302287"/>
            <a:ext cx="27239461" cy="29704404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1519760" y="39411138"/>
            <a:ext cx="6704823" cy="197729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331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  <a:t>2025/12/18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10221130" y="39411138"/>
            <a:ext cx="9833741" cy="197729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331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22045458" y="39411138"/>
            <a:ext cx="6704823" cy="197729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331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  <a:t>‹N°›</a:t>
            </a:fld>
            <a:endParaRPr lang="zh-CN" altLang="en-US" dirty="0"/>
          </a:p>
        </p:txBody>
      </p:sp>
    </p:spTree>
    <p:custDataLst>
      <p:tags r:id="rId13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3027680" rtl="0" eaLnBrk="1" fontAlgn="auto" latinLnBrk="0" hangingPunct="1">
        <a:lnSpc>
          <a:spcPct val="100000"/>
        </a:lnSpc>
        <a:spcBef>
          <a:spcPct val="0"/>
        </a:spcBef>
        <a:buNone/>
        <a:defRPr sz="1192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j-cs"/>
        </a:defRPr>
      </a:lvl1pPr>
    </p:titleStyle>
    <p:bodyStyle>
      <a:lvl1pPr marL="756920" indent="-756920" algn="l" defTabSz="3027680" rtl="0" eaLnBrk="1" fontAlgn="auto" latinLnBrk="0" hangingPunct="1">
        <a:lnSpc>
          <a:spcPct val="130000"/>
        </a:lnSpc>
        <a:spcBef>
          <a:spcPts val="5"/>
        </a:spcBef>
        <a:spcAft>
          <a:spcPts val="1000"/>
        </a:spcAft>
        <a:buFont typeface="Arial" panose="020B0604020202020204" pitchFamily="34" charset="0"/>
        <a:buChar char="●"/>
        <a:defRPr sz="596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1pPr>
      <a:lvl2pPr marL="2270760" indent="-756920" algn="l" defTabSz="3027680" rtl="0" eaLnBrk="1" fontAlgn="auto" latinLnBrk="0" hangingPunct="1">
        <a:lnSpc>
          <a:spcPct val="120000"/>
        </a:lnSpc>
        <a:spcBef>
          <a:spcPts val="5"/>
        </a:spcBef>
        <a:spcAft>
          <a:spcPts val="600"/>
        </a:spcAft>
        <a:buFont typeface="Arial" panose="020B0604020202020204" pitchFamily="34" charset="0"/>
        <a:buChar char="●"/>
        <a:tabLst>
          <a:tab pos="5329555" algn="l"/>
          <a:tab pos="5329555" algn="l"/>
          <a:tab pos="5329555" algn="l"/>
          <a:tab pos="5329555" algn="l"/>
        </a:tabLst>
        <a:defRPr sz="53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2pPr>
      <a:lvl3pPr marL="3784600" indent="-756920" algn="l" defTabSz="3027680" rtl="0" eaLnBrk="1" fontAlgn="auto" latinLnBrk="0" hangingPunct="1">
        <a:lnSpc>
          <a:spcPct val="120000"/>
        </a:lnSpc>
        <a:spcBef>
          <a:spcPts val="5"/>
        </a:spcBef>
        <a:spcAft>
          <a:spcPts val="600"/>
        </a:spcAft>
        <a:buFont typeface="Arial" panose="020B0604020202020204" pitchFamily="34" charset="0"/>
        <a:buChar char="●"/>
        <a:defRPr sz="53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3pPr>
      <a:lvl4pPr marL="5298440" indent="-756920" algn="l" defTabSz="3027680" rtl="0" eaLnBrk="1" fontAlgn="auto" latinLnBrk="0" hangingPunct="1">
        <a:lnSpc>
          <a:spcPct val="120000"/>
        </a:lnSpc>
        <a:spcBef>
          <a:spcPts val="5"/>
        </a:spcBef>
        <a:spcAft>
          <a:spcPts val="300"/>
        </a:spcAft>
        <a:buFont typeface="Wingdings" panose="05000000000000000000" charset="0"/>
        <a:buChar char=""/>
        <a:defRPr sz="4635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4pPr>
      <a:lvl5pPr marL="6812280" indent="-756920" algn="l" defTabSz="3027680" rtl="0" eaLnBrk="1" fontAlgn="auto" latinLnBrk="0" hangingPunct="1">
        <a:lnSpc>
          <a:spcPct val="120000"/>
        </a:lnSpc>
        <a:spcBef>
          <a:spcPts val="5"/>
        </a:spcBef>
        <a:spcAft>
          <a:spcPts val="300"/>
        </a:spcAft>
        <a:buFont typeface="Arial" panose="020B0604020202020204" pitchFamily="34" charset="0"/>
        <a:buChar char="•"/>
        <a:defRPr sz="4635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5pPr>
      <a:lvl6pPr marL="8326120" indent="-756920" algn="l" defTabSz="3027680" rtl="0" eaLnBrk="1" latinLnBrk="0" hangingPunct="1">
        <a:lnSpc>
          <a:spcPct val="90000"/>
        </a:lnSpc>
        <a:spcBef>
          <a:spcPts val="1660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6pPr>
      <a:lvl7pPr marL="9839960" indent="-756920" algn="l" defTabSz="3027680" rtl="0" eaLnBrk="1" latinLnBrk="0" hangingPunct="1">
        <a:lnSpc>
          <a:spcPct val="90000"/>
        </a:lnSpc>
        <a:spcBef>
          <a:spcPts val="1660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7pPr>
      <a:lvl8pPr marL="11353800" indent="-756920" algn="l" defTabSz="3027680" rtl="0" eaLnBrk="1" latinLnBrk="0" hangingPunct="1">
        <a:lnSpc>
          <a:spcPct val="90000"/>
        </a:lnSpc>
        <a:spcBef>
          <a:spcPts val="1660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8pPr>
      <a:lvl9pPr marL="12867005" indent="-756920" algn="l" defTabSz="3027680" rtl="0" eaLnBrk="1" latinLnBrk="0" hangingPunct="1">
        <a:lnSpc>
          <a:spcPct val="90000"/>
        </a:lnSpc>
        <a:spcBef>
          <a:spcPts val="1660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3027680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1pPr>
      <a:lvl2pPr marL="1513840" algn="l" defTabSz="3027680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2pPr>
      <a:lvl3pPr marL="3027680" algn="l" defTabSz="3027680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3pPr>
      <a:lvl4pPr marL="4541520" algn="l" defTabSz="3027680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4pPr>
      <a:lvl5pPr marL="6055360" algn="l" defTabSz="3027680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5pPr>
      <a:lvl6pPr marL="7569200" algn="l" defTabSz="3027680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6pPr>
      <a:lvl7pPr marL="9083040" algn="l" defTabSz="3027680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7pPr>
      <a:lvl8pPr marL="10596880" algn="l" defTabSz="3027680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8pPr>
      <a:lvl9pPr marL="12110085" algn="l" defTabSz="3027680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6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ext Placeholder 26"/>
          <p:cNvSpPr>
            <a:spLocks noGrp="1"/>
          </p:cNvSpPr>
          <p:nvPr>
            <p:ph type="body" sz="quarter" idx="153"/>
          </p:nvPr>
        </p:nvSpPr>
        <p:spPr>
          <a:xfrm>
            <a:off x="1510665" y="617220"/>
            <a:ext cx="26556970" cy="2060575"/>
          </a:xfrm>
          <a:solidFill>
            <a:schemeClr val="accent4">
              <a:lumMod val="60000"/>
              <a:lumOff val="40000"/>
            </a:schemeClr>
          </a:solidFill>
          <a:ln>
            <a:solidFill>
              <a:schemeClr val="tx1"/>
            </a:solidFill>
            <a:prstDash val="dashDot"/>
          </a:ln>
        </p:spPr>
        <p:txBody>
          <a:bodyPr/>
          <a:lstStyle/>
          <a:p>
            <a:pPr marL="0" indent="0" algn="ctr">
              <a:buNone/>
            </a:pPr>
            <a:r>
              <a:rPr lang="en-US" sz="8000"/>
              <a:t>Poster title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1510665" y="3121025"/>
            <a:ext cx="26556335" cy="706755"/>
          </a:xfrm>
          <a:prstGeom prst="rect">
            <a:avLst/>
          </a:prstGeom>
          <a:noFill/>
          <a:ln>
            <a:solidFill>
              <a:schemeClr val="tx1"/>
            </a:solidFill>
            <a:prstDash val="dashDot"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/>
              <a:t>Author lists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1511300" y="4352925"/>
            <a:ext cx="26556335" cy="706755"/>
          </a:xfrm>
          <a:prstGeom prst="rect">
            <a:avLst/>
          </a:prstGeom>
          <a:noFill/>
          <a:ln>
            <a:solidFill>
              <a:schemeClr val="tx1"/>
            </a:solidFill>
            <a:prstDash val="dashDot"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/>
              <a:t>Affiliated programs, organizations,institutions,schools etc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1510665" y="5537200"/>
            <a:ext cx="12978765" cy="64516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rgbClr val="BEBEBE"/>
            </a:solidFill>
            <a:prstDash val="sysDash"/>
          </a:ln>
        </p:spPr>
        <p:txBody>
          <a:bodyPr wrap="square" rtlCol="0">
            <a:spAutoFit/>
          </a:bodyPr>
          <a:lstStyle/>
          <a:p>
            <a:r>
              <a:rPr lang="en-US" altLang="zh-CN" sz="3600"/>
              <a:t>Introduction or abstract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1447165" y="6502400"/>
            <a:ext cx="13042265" cy="7293610"/>
          </a:xfrm>
          <a:prstGeom prst="rect">
            <a:avLst/>
          </a:prstGeom>
          <a:noFill/>
          <a:ln>
            <a:solidFill>
              <a:srgbClr val="BEBEBE"/>
            </a:solidFill>
            <a:prstDash val="sysDash"/>
          </a:ln>
        </p:spPr>
        <p:txBody>
          <a:bodyPr wrap="square" rtlCol="0">
            <a:spAutoFit/>
          </a:bodyPr>
          <a:lstStyle/>
          <a:p>
            <a:r>
              <a:rPr lang="en-US" altLang="zh-CN" sz="3600"/>
              <a:t>Type your text here</a:t>
            </a:r>
          </a:p>
          <a:p>
            <a:endParaRPr lang="en-US" altLang="zh-CN" sz="3600"/>
          </a:p>
          <a:p>
            <a:endParaRPr lang="en-US" altLang="zh-CN" sz="3600"/>
          </a:p>
          <a:p>
            <a:endParaRPr lang="en-US" altLang="zh-CN" sz="3600"/>
          </a:p>
          <a:p>
            <a:endParaRPr lang="en-US" altLang="zh-CN" sz="3600"/>
          </a:p>
          <a:p>
            <a:endParaRPr lang="en-US" altLang="zh-CN" sz="3600"/>
          </a:p>
          <a:p>
            <a:endParaRPr lang="en-US" altLang="zh-CN" sz="3600"/>
          </a:p>
          <a:p>
            <a:endParaRPr lang="en-US" altLang="zh-CN" sz="3600"/>
          </a:p>
          <a:p>
            <a:endParaRPr lang="en-US" altLang="zh-CN" sz="3600"/>
          </a:p>
          <a:p>
            <a:endParaRPr lang="en-US" altLang="zh-CN" sz="3600"/>
          </a:p>
          <a:p>
            <a:endParaRPr lang="en-US" altLang="zh-CN" sz="3600"/>
          </a:p>
          <a:p>
            <a:endParaRPr lang="en-US" altLang="zh-CN" sz="3600"/>
          </a:p>
          <a:p>
            <a:endParaRPr lang="en-US" altLang="zh-CN" sz="3600"/>
          </a:p>
        </p:txBody>
      </p:sp>
      <p:sp>
        <p:nvSpPr>
          <p:cNvPr id="12" name="文本框 11"/>
          <p:cNvSpPr txBox="1"/>
          <p:nvPr/>
        </p:nvSpPr>
        <p:spPr>
          <a:xfrm>
            <a:off x="1434465" y="14401800"/>
            <a:ext cx="13054965" cy="64516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rgbClr val="BEBEBE"/>
            </a:solidFill>
            <a:prstDash val="sysDash"/>
          </a:ln>
        </p:spPr>
        <p:txBody>
          <a:bodyPr wrap="square" rtlCol="0">
            <a:spAutoFit/>
          </a:bodyPr>
          <a:lstStyle/>
          <a:p>
            <a:r>
              <a:rPr lang="en-US" altLang="zh-CN" sz="3600"/>
              <a:t>Objectives</a:t>
            </a:r>
          </a:p>
        </p:txBody>
      </p:sp>
      <p:sp>
        <p:nvSpPr>
          <p:cNvPr id="13" name="文本框 12"/>
          <p:cNvSpPr txBox="1"/>
          <p:nvPr/>
        </p:nvSpPr>
        <p:spPr>
          <a:xfrm>
            <a:off x="1447165" y="15900400"/>
            <a:ext cx="13042265" cy="9509125"/>
          </a:xfrm>
          <a:prstGeom prst="rect">
            <a:avLst/>
          </a:prstGeom>
          <a:noFill/>
          <a:ln>
            <a:solidFill>
              <a:srgbClr val="BEBEBE"/>
            </a:solidFill>
            <a:prstDash val="sysDash"/>
          </a:ln>
        </p:spPr>
        <p:txBody>
          <a:bodyPr wrap="square" rtlCol="0">
            <a:spAutoFit/>
          </a:bodyPr>
          <a:lstStyle/>
          <a:p>
            <a:r>
              <a:rPr lang="en-US" altLang="zh-CN" sz="3600"/>
              <a:t>Type your text here</a:t>
            </a:r>
          </a:p>
          <a:p>
            <a:endParaRPr lang="en-US" altLang="zh-CN" sz="3600"/>
          </a:p>
          <a:p>
            <a:endParaRPr lang="en-US" altLang="zh-CN" sz="3600"/>
          </a:p>
          <a:p>
            <a:endParaRPr lang="en-US" altLang="zh-CN" sz="3600"/>
          </a:p>
          <a:p>
            <a:endParaRPr lang="en-US" altLang="zh-CN" sz="3600"/>
          </a:p>
          <a:p>
            <a:endParaRPr lang="en-US" altLang="zh-CN" sz="3600"/>
          </a:p>
          <a:p>
            <a:endParaRPr lang="en-US" altLang="zh-CN" sz="3600"/>
          </a:p>
          <a:p>
            <a:endParaRPr lang="en-US" altLang="zh-CN" sz="3600"/>
          </a:p>
          <a:p>
            <a:endParaRPr lang="en-US" altLang="zh-CN" sz="3600"/>
          </a:p>
          <a:p>
            <a:endParaRPr lang="en-US" altLang="zh-CN" sz="3600"/>
          </a:p>
          <a:p>
            <a:endParaRPr lang="en-US" altLang="zh-CN" sz="3600"/>
          </a:p>
          <a:p>
            <a:endParaRPr lang="en-US" altLang="zh-CN" sz="3600"/>
          </a:p>
          <a:p>
            <a:endParaRPr lang="en-US" altLang="zh-CN" sz="3600"/>
          </a:p>
          <a:p>
            <a:endParaRPr lang="en-US" altLang="zh-CN" sz="3600"/>
          </a:p>
          <a:p>
            <a:endParaRPr lang="en-US" altLang="zh-CN" sz="3600"/>
          </a:p>
          <a:p>
            <a:endParaRPr lang="en-US" altLang="zh-CN" sz="3600"/>
          </a:p>
          <a:p>
            <a:endParaRPr lang="en-US" altLang="zh-CN" sz="3600"/>
          </a:p>
        </p:txBody>
      </p:sp>
      <p:sp>
        <p:nvSpPr>
          <p:cNvPr id="14" name="文本框 13"/>
          <p:cNvSpPr txBox="1"/>
          <p:nvPr/>
        </p:nvSpPr>
        <p:spPr>
          <a:xfrm>
            <a:off x="1434465" y="26085800"/>
            <a:ext cx="13054330" cy="64516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rgbClr val="BEBEBE"/>
            </a:solidFill>
            <a:prstDash val="sysDash"/>
          </a:ln>
        </p:spPr>
        <p:txBody>
          <a:bodyPr wrap="square" rtlCol="0">
            <a:spAutoFit/>
          </a:bodyPr>
          <a:lstStyle/>
          <a:p>
            <a:r>
              <a:rPr lang="en-US" altLang="zh-CN" sz="3600"/>
              <a:t>Materials &amp; Methods</a:t>
            </a:r>
          </a:p>
        </p:txBody>
      </p:sp>
      <p:sp>
        <p:nvSpPr>
          <p:cNvPr id="15" name="文本框 14"/>
          <p:cNvSpPr txBox="1"/>
          <p:nvPr/>
        </p:nvSpPr>
        <p:spPr>
          <a:xfrm>
            <a:off x="1447165" y="27570430"/>
            <a:ext cx="13042265" cy="12279630"/>
          </a:xfrm>
          <a:prstGeom prst="rect">
            <a:avLst/>
          </a:prstGeom>
          <a:noFill/>
          <a:ln>
            <a:solidFill>
              <a:srgbClr val="BEBEBE"/>
            </a:solidFill>
            <a:prstDash val="sysDash"/>
          </a:ln>
        </p:spPr>
        <p:txBody>
          <a:bodyPr wrap="square" rtlCol="0">
            <a:spAutoFit/>
          </a:bodyPr>
          <a:lstStyle/>
          <a:p>
            <a:r>
              <a:rPr lang="en-US" altLang="zh-CN" sz="3600"/>
              <a:t>Type your text here</a:t>
            </a:r>
          </a:p>
          <a:p>
            <a:endParaRPr lang="en-US" altLang="zh-CN" sz="3600"/>
          </a:p>
          <a:p>
            <a:endParaRPr lang="en-US" altLang="zh-CN" sz="3600"/>
          </a:p>
          <a:p>
            <a:endParaRPr lang="en-US" altLang="zh-CN" sz="3600"/>
          </a:p>
          <a:p>
            <a:endParaRPr lang="en-US" altLang="zh-CN" sz="3600"/>
          </a:p>
          <a:p>
            <a:endParaRPr lang="en-US" altLang="zh-CN" sz="3600"/>
          </a:p>
          <a:p>
            <a:endParaRPr lang="en-US" altLang="zh-CN" sz="3600"/>
          </a:p>
          <a:p>
            <a:endParaRPr lang="en-US" altLang="zh-CN" sz="3600"/>
          </a:p>
          <a:p>
            <a:endParaRPr lang="en-US" altLang="zh-CN" sz="3600"/>
          </a:p>
          <a:p>
            <a:endParaRPr lang="en-US" altLang="zh-CN" sz="3600"/>
          </a:p>
          <a:p>
            <a:endParaRPr lang="en-US" altLang="zh-CN" sz="3600"/>
          </a:p>
          <a:p>
            <a:endParaRPr lang="en-US" altLang="zh-CN" sz="3600"/>
          </a:p>
          <a:p>
            <a:endParaRPr lang="en-US" altLang="zh-CN" sz="3600"/>
          </a:p>
          <a:p>
            <a:endParaRPr lang="en-US" altLang="zh-CN" sz="3600"/>
          </a:p>
          <a:p>
            <a:endParaRPr lang="en-US" altLang="zh-CN" sz="3600"/>
          </a:p>
          <a:p>
            <a:endParaRPr lang="en-US" altLang="zh-CN" sz="3600"/>
          </a:p>
          <a:p>
            <a:endParaRPr lang="en-US" altLang="zh-CN" sz="3600"/>
          </a:p>
          <a:p>
            <a:endParaRPr lang="en-US" altLang="zh-CN" sz="3600"/>
          </a:p>
          <a:p>
            <a:endParaRPr lang="en-US" altLang="zh-CN" sz="3600"/>
          </a:p>
          <a:p>
            <a:endParaRPr lang="en-US" altLang="zh-CN" sz="3600"/>
          </a:p>
          <a:p>
            <a:endParaRPr lang="en-US" altLang="zh-CN" sz="3600"/>
          </a:p>
          <a:p>
            <a:endParaRPr lang="en-US" altLang="zh-CN" sz="3600"/>
          </a:p>
        </p:txBody>
      </p:sp>
      <p:sp>
        <p:nvSpPr>
          <p:cNvPr id="16" name="文本框 15"/>
          <p:cNvSpPr txBox="1"/>
          <p:nvPr/>
        </p:nvSpPr>
        <p:spPr>
          <a:xfrm>
            <a:off x="15290165" y="5537200"/>
            <a:ext cx="12966700" cy="64516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rgbClr val="BEBEBE"/>
            </a:solidFill>
            <a:prstDash val="sysDash"/>
          </a:ln>
        </p:spPr>
        <p:txBody>
          <a:bodyPr wrap="square" rtlCol="0">
            <a:spAutoFit/>
          </a:bodyPr>
          <a:lstStyle/>
          <a:p>
            <a:r>
              <a:rPr lang="en-US" altLang="zh-CN" sz="3600"/>
              <a:t>Results</a:t>
            </a:r>
          </a:p>
        </p:txBody>
      </p:sp>
      <p:sp>
        <p:nvSpPr>
          <p:cNvPr id="17" name="文本框 16"/>
          <p:cNvSpPr txBox="1"/>
          <p:nvPr/>
        </p:nvSpPr>
        <p:spPr>
          <a:xfrm>
            <a:off x="15290165" y="6502400"/>
            <a:ext cx="13106400" cy="7293610"/>
          </a:xfrm>
          <a:prstGeom prst="rect">
            <a:avLst/>
          </a:prstGeom>
          <a:noFill/>
          <a:ln>
            <a:solidFill>
              <a:srgbClr val="BEBEBE"/>
            </a:solidFill>
            <a:prstDash val="sysDash"/>
          </a:ln>
        </p:spPr>
        <p:txBody>
          <a:bodyPr wrap="square" rtlCol="0">
            <a:spAutoFit/>
          </a:bodyPr>
          <a:lstStyle/>
          <a:p>
            <a:r>
              <a:rPr lang="en-US" altLang="zh-CN" sz="3600"/>
              <a:t>Type your text here</a:t>
            </a:r>
          </a:p>
          <a:p>
            <a:endParaRPr lang="en-US" altLang="zh-CN" sz="3600"/>
          </a:p>
          <a:p>
            <a:endParaRPr lang="en-US" altLang="zh-CN" sz="3600"/>
          </a:p>
          <a:p>
            <a:endParaRPr lang="en-US" altLang="zh-CN" sz="3600"/>
          </a:p>
          <a:p>
            <a:endParaRPr lang="en-US" altLang="zh-CN" sz="3600"/>
          </a:p>
          <a:p>
            <a:endParaRPr lang="en-US" altLang="zh-CN" sz="3600"/>
          </a:p>
          <a:p>
            <a:endParaRPr lang="en-US" altLang="zh-CN" sz="3600"/>
          </a:p>
          <a:p>
            <a:endParaRPr lang="en-US" altLang="zh-CN" sz="3600"/>
          </a:p>
          <a:p>
            <a:endParaRPr lang="en-US" altLang="zh-CN" sz="3600"/>
          </a:p>
          <a:p>
            <a:endParaRPr lang="en-US" altLang="zh-CN" sz="3600"/>
          </a:p>
          <a:p>
            <a:endParaRPr lang="en-US" altLang="zh-CN" sz="3600"/>
          </a:p>
          <a:p>
            <a:endParaRPr lang="en-US" altLang="zh-CN" sz="3600"/>
          </a:p>
          <a:p>
            <a:endParaRPr lang="en-US" altLang="zh-CN" sz="3600"/>
          </a:p>
        </p:txBody>
      </p:sp>
      <p:sp>
        <p:nvSpPr>
          <p:cNvPr id="18" name="文本框 17"/>
          <p:cNvSpPr txBox="1"/>
          <p:nvPr/>
        </p:nvSpPr>
        <p:spPr>
          <a:xfrm>
            <a:off x="15290165" y="14471650"/>
            <a:ext cx="12852400" cy="64516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rgbClr val="BEBEBE"/>
            </a:solidFill>
            <a:prstDash val="sysDash"/>
          </a:ln>
        </p:spPr>
        <p:txBody>
          <a:bodyPr wrap="square" rtlCol="0">
            <a:spAutoFit/>
          </a:bodyPr>
          <a:lstStyle/>
          <a:p>
            <a:r>
              <a:rPr lang="en-US" altLang="zh-CN" sz="3600"/>
              <a:t>Conlcusion</a:t>
            </a:r>
          </a:p>
        </p:txBody>
      </p:sp>
      <p:sp>
        <p:nvSpPr>
          <p:cNvPr id="19" name="文本框 18"/>
          <p:cNvSpPr txBox="1"/>
          <p:nvPr/>
        </p:nvSpPr>
        <p:spPr>
          <a:xfrm>
            <a:off x="15290165" y="15970250"/>
            <a:ext cx="13106400" cy="8955405"/>
          </a:xfrm>
          <a:prstGeom prst="rect">
            <a:avLst/>
          </a:prstGeom>
          <a:noFill/>
          <a:ln>
            <a:solidFill>
              <a:srgbClr val="BEBEBE"/>
            </a:solidFill>
            <a:prstDash val="sysDash"/>
          </a:ln>
        </p:spPr>
        <p:txBody>
          <a:bodyPr wrap="square" rtlCol="0">
            <a:spAutoFit/>
          </a:bodyPr>
          <a:lstStyle/>
          <a:p>
            <a:r>
              <a:rPr lang="en-US" altLang="zh-CN" sz="3600"/>
              <a:t>Type your text here</a:t>
            </a:r>
          </a:p>
          <a:p>
            <a:endParaRPr lang="en-US" altLang="zh-CN" sz="3600"/>
          </a:p>
          <a:p>
            <a:endParaRPr lang="en-US" altLang="zh-CN" sz="3600"/>
          </a:p>
          <a:p>
            <a:endParaRPr lang="en-US" altLang="zh-CN" sz="3600"/>
          </a:p>
          <a:p>
            <a:endParaRPr lang="en-US" altLang="zh-CN" sz="3600"/>
          </a:p>
          <a:p>
            <a:endParaRPr lang="en-US" altLang="zh-CN" sz="3600"/>
          </a:p>
          <a:p>
            <a:endParaRPr lang="en-US" altLang="zh-CN" sz="3600"/>
          </a:p>
          <a:p>
            <a:endParaRPr lang="en-US" altLang="zh-CN" sz="3600"/>
          </a:p>
          <a:p>
            <a:endParaRPr lang="en-US" altLang="zh-CN" sz="3600"/>
          </a:p>
          <a:p>
            <a:endParaRPr lang="en-US" altLang="zh-CN" sz="3600"/>
          </a:p>
          <a:p>
            <a:endParaRPr lang="en-US" altLang="zh-CN" sz="3600"/>
          </a:p>
          <a:p>
            <a:endParaRPr lang="en-US" altLang="zh-CN" sz="3600"/>
          </a:p>
          <a:p>
            <a:endParaRPr lang="en-US" altLang="zh-CN" sz="3600"/>
          </a:p>
          <a:p>
            <a:endParaRPr lang="en-US" altLang="zh-CN" sz="3600"/>
          </a:p>
          <a:p>
            <a:endParaRPr lang="en-US" altLang="zh-CN" sz="3600"/>
          </a:p>
          <a:p>
            <a:endParaRPr lang="en-US" altLang="zh-CN" sz="3600"/>
          </a:p>
        </p:txBody>
      </p:sp>
      <p:sp>
        <p:nvSpPr>
          <p:cNvPr id="20" name="文本框 19"/>
          <p:cNvSpPr txBox="1"/>
          <p:nvPr/>
        </p:nvSpPr>
        <p:spPr>
          <a:xfrm>
            <a:off x="15290165" y="25882600"/>
            <a:ext cx="13105765" cy="64516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rgbClr val="BEBEBE"/>
            </a:solidFill>
            <a:prstDash val="sysDash"/>
          </a:ln>
        </p:spPr>
        <p:txBody>
          <a:bodyPr wrap="square" rtlCol="0">
            <a:spAutoFit/>
          </a:bodyPr>
          <a:lstStyle/>
          <a:p>
            <a:r>
              <a:rPr lang="en-US" altLang="zh-CN" sz="3600"/>
              <a:t>References</a:t>
            </a:r>
          </a:p>
        </p:txBody>
      </p:sp>
      <p:sp>
        <p:nvSpPr>
          <p:cNvPr id="21" name="文本框 20"/>
          <p:cNvSpPr txBox="1"/>
          <p:nvPr/>
        </p:nvSpPr>
        <p:spPr>
          <a:xfrm>
            <a:off x="15290165" y="27381200"/>
            <a:ext cx="13106400" cy="5077460"/>
          </a:xfrm>
          <a:prstGeom prst="rect">
            <a:avLst/>
          </a:prstGeom>
          <a:noFill/>
          <a:ln>
            <a:solidFill>
              <a:srgbClr val="BEBEBE"/>
            </a:solidFill>
            <a:prstDash val="sysDash"/>
          </a:ln>
        </p:spPr>
        <p:txBody>
          <a:bodyPr wrap="square" rtlCol="0">
            <a:spAutoFit/>
          </a:bodyPr>
          <a:lstStyle/>
          <a:p>
            <a:r>
              <a:rPr lang="en-US" altLang="zh-CN" sz="3600"/>
              <a:t>Type your text here</a:t>
            </a:r>
          </a:p>
          <a:p>
            <a:endParaRPr lang="en-US" altLang="zh-CN" sz="3600"/>
          </a:p>
          <a:p>
            <a:endParaRPr lang="en-US" altLang="zh-CN" sz="3600"/>
          </a:p>
          <a:p>
            <a:endParaRPr lang="en-US" altLang="zh-CN" sz="3600"/>
          </a:p>
          <a:p>
            <a:endParaRPr lang="en-US" altLang="zh-CN" sz="3600"/>
          </a:p>
          <a:p>
            <a:endParaRPr lang="en-US" altLang="zh-CN" sz="3600"/>
          </a:p>
          <a:p>
            <a:endParaRPr lang="en-US" altLang="zh-CN" sz="3600"/>
          </a:p>
          <a:p>
            <a:endParaRPr lang="en-US" altLang="zh-CN" sz="3600"/>
          </a:p>
          <a:p>
            <a:endParaRPr lang="en-US" altLang="zh-CN" sz="3600"/>
          </a:p>
        </p:txBody>
      </p:sp>
      <p:sp>
        <p:nvSpPr>
          <p:cNvPr id="22" name="文本框 21"/>
          <p:cNvSpPr txBox="1"/>
          <p:nvPr/>
        </p:nvSpPr>
        <p:spPr>
          <a:xfrm>
            <a:off x="15289530" y="33274000"/>
            <a:ext cx="13106400" cy="64516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rgbClr val="BEBEBE"/>
            </a:solidFill>
            <a:prstDash val="sysDash"/>
          </a:ln>
        </p:spPr>
        <p:txBody>
          <a:bodyPr wrap="square" rtlCol="0">
            <a:spAutoFit/>
          </a:bodyPr>
          <a:lstStyle/>
          <a:p>
            <a:r>
              <a:rPr lang="en-US" altLang="zh-CN" sz="3600"/>
              <a:t>Acknowlegements or Contact</a:t>
            </a:r>
          </a:p>
        </p:txBody>
      </p:sp>
      <p:sp>
        <p:nvSpPr>
          <p:cNvPr id="23" name="文本框 22"/>
          <p:cNvSpPr txBox="1"/>
          <p:nvPr/>
        </p:nvSpPr>
        <p:spPr>
          <a:xfrm>
            <a:off x="15290165" y="34772600"/>
            <a:ext cx="13106400" cy="5077460"/>
          </a:xfrm>
          <a:prstGeom prst="rect">
            <a:avLst/>
          </a:prstGeom>
          <a:noFill/>
          <a:ln>
            <a:solidFill>
              <a:srgbClr val="BEBEBE"/>
            </a:solidFill>
            <a:prstDash val="sysDash"/>
          </a:ln>
        </p:spPr>
        <p:txBody>
          <a:bodyPr wrap="square" rtlCol="0">
            <a:spAutoFit/>
          </a:bodyPr>
          <a:lstStyle/>
          <a:p>
            <a:r>
              <a:rPr lang="en-US" altLang="zh-CN" sz="3600"/>
              <a:t>Type your text here</a:t>
            </a:r>
          </a:p>
          <a:p>
            <a:endParaRPr lang="en-US" altLang="zh-CN" sz="3600"/>
          </a:p>
          <a:p>
            <a:endParaRPr lang="en-US" altLang="zh-CN" sz="3600"/>
          </a:p>
          <a:p>
            <a:endParaRPr lang="en-US" altLang="zh-CN" sz="3600"/>
          </a:p>
          <a:p>
            <a:endParaRPr lang="en-US" altLang="zh-CN" sz="3600"/>
          </a:p>
          <a:p>
            <a:endParaRPr lang="en-US" altLang="zh-CN" sz="3600"/>
          </a:p>
          <a:p>
            <a:endParaRPr lang="en-US" altLang="zh-CN" sz="3600"/>
          </a:p>
          <a:p>
            <a:endParaRPr lang="en-US" altLang="zh-CN" sz="3600"/>
          </a:p>
          <a:p>
            <a:endParaRPr lang="en-US" altLang="zh-CN" sz="3600"/>
          </a:p>
        </p:txBody>
      </p:sp>
      <p:sp>
        <p:nvSpPr>
          <p:cNvPr id="24" name="文本框 23"/>
          <p:cNvSpPr txBox="1"/>
          <p:nvPr/>
        </p:nvSpPr>
        <p:spPr>
          <a:xfrm>
            <a:off x="1433830" y="40483155"/>
            <a:ext cx="26962100" cy="645160"/>
          </a:xfrm>
          <a:prstGeom prst="rect">
            <a:avLst/>
          </a:prstGeom>
          <a:noFill/>
          <a:ln>
            <a:solidFill>
              <a:srgbClr val="BEBEBE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 sz="3600"/>
              <a:t>Conference Full Name Here</a:t>
            </a:r>
          </a:p>
        </p:txBody>
      </p:sp>
    </p:spTree>
    <p:custDataLst>
      <p:tags r:id="rId1"/>
    </p:custData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PP_MARK_KEY" val="2a45ea4b-2ba6-4ba1-9ed9-8c70546a5e3a"/>
  <p:tag name="COMMONDATA" val="eyJoZGlkIjoiNzk5OTEyYjAxZGI2NGQ3NjBmNWY1NGIwOWJhMGUyYjYifQ==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176"/>
  <p:tag name="KSO_WM_TEMPLATE_MASTER_TYPE" val="0"/>
  <p:tag name="KSO_WM_TEMPLATE_COLOR_TYPE" val="1"/>
  <p:tag name="KSO_WM_UNIT_SHOW_EDIT_AREA_INDICATION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176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176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custom20205176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176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heme/theme1.xml><?xml version="1.0" encoding="utf-8"?>
<a:theme xmlns:a="http://schemas.openxmlformats.org/drawingml/2006/main" name="Office 主题​​">
  <a:themeElements>
    <a:clrScheme name="新版空白演示配色">
      <a:dk1>
        <a:srgbClr val="000000"/>
      </a:dk1>
      <a:lt1>
        <a:srgbClr val="FFFFFF"/>
      </a:lt1>
      <a:dk2>
        <a:srgbClr val="0F1423"/>
      </a:dk2>
      <a:lt2>
        <a:srgbClr val="FFFFFF"/>
      </a:lt2>
      <a:accent1>
        <a:srgbClr val="6096E6"/>
      </a:accent1>
      <a:accent2>
        <a:srgbClr val="58B6E5"/>
      </a:accent2>
      <a:accent3>
        <a:srgbClr val="56CA95"/>
      </a:accent3>
      <a:accent4>
        <a:srgbClr val="FFBA55"/>
      </a:accent4>
      <a:accent5>
        <a:srgbClr val="F18870"/>
      </a:accent5>
      <a:accent6>
        <a:srgbClr val="EC5F74"/>
      </a:accent6>
      <a:hlink>
        <a:srgbClr val="0563C1"/>
      </a:hlink>
      <a:folHlink>
        <a:srgbClr val="954D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58</Words>
  <Application>Microsoft Office PowerPoint</Application>
  <PresentationFormat>Personnalisé</PresentationFormat>
  <Paragraphs>96</Paragraphs>
  <Slides>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2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4" baseType="lpstr">
      <vt:lpstr>Arial</vt:lpstr>
      <vt:lpstr>Wingdings</vt:lpstr>
      <vt:lpstr>Office 主题​​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Thinkcentre</dc:creator>
  <cp:lastModifiedBy>hp</cp:lastModifiedBy>
  <cp:revision>177</cp:revision>
  <dcterms:created xsi:type="dcterms:W3CDTF">2019-06-19T02:08:00Z</dcterms:created>
  <dcterms:modified xsi:type="dcterms:W3CDTF">2025-12-18T10:25:28Z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2052-11.1.0.12980</vt:lpwstr>
  </property>
  <property fmtid="{D5CDD505-2E9C-101B-9397-08002B2CF9AE}" pid="3" name="ICV">
    <vt:lpwstr>6B3F8137952B4430ACDBF4D35D2BFA64</vt:lpwstr>
  </property>
</Properties>
</file>